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0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27" autoAdjust="0"/>
    <p:restoredTop sz="94660"/>
  </p:normalViewPr>
  <p:slideViewPr>
    <p:cSldViewPr>
      <p:cViewPr varScale="1">
        <p:scale>
          <a:sx n="69" d="100"/>
          <a:sy n="69" d="100"/>
        </p:scale>
        <p:origin x="-5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A8830082-BFDD-4F8F-B4C5-C409F2E57F83}" type="datetimeFigureOut">
              <a:rPr lang="en-US" smtClean="0"/>
              <a:pPr/>
              <a:t>5/26/2009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59CC158F-2F56-4C8F-8691-1E7575EEE3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30082-BFDD-4F8F-B4C5-C409F2E57F83}" type="datetimeFigureOut">
              <a:rPr lang="en-US" smtClean="0"/>
              <a:pPr/>
              <a:t>5/26/2009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C158F-2F56-4C8F-8691-1E7575EEE3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30082-BFDD-4F8F-B4C5-C409F2E57F83}" type="datetimeFigureOut">
              <a:rPr lang="en-US" smtClean="0"/>
              <a:pPr/>
              <a:t>5/26/2009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C158F-2F56-4C8F-8691-1E7575EEE3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A8830082-BFDD-4F8F-B4C5-C409F2E57F83}" type="datetimeFigureOut">
              <a:rPr lang="en-US" smtClean="0"/>
              <a:pPr/>
              <a:t>5/26/2009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C158F-2F56-4C8F-8691-1E7575EEE3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A8830082-BFDD-4F8F-B4C5-C409F2E57F83}" type="datetimeFigureOut">
              <a:rPr lang="en-US" smtClean="0"/>
              <a:pPr/>
              <a:t>5/26/2009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59CC158F-2F56-4C8F-8691-1E7575EEE32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8830082-BFDD-4F8F-B4C5-C409F2E57F83}" type="datetimeFigureOut">
              <a:rPr lang="en-US" smtClean="0"/>
              <a:pPr/>
              <a:t>5/26/2009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9CC158F-2F56-4C8F-8691-1E7575EEE3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A8830082-BFDD-4F8F-B4C5-C409F2E57F83}" type="datetimeFigureOut">
              <a:rPr lang="en-US" smtClean="0"/>
              <a:pPr/>
              <a:t>5/26/2009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59CC158F-2F56-4C8F-8691-1E7575EEE3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30082-BFDD-4F8F-B4C5-C409F2E57F83}" type="datetimeFigureOut">
              <a:rPr lang="en-US" smtClean="0"/>
              <a:pPr/>
              <a:t>5/26/2009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C158F-2F56-4C8F-8691-1E7575EEE3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8830082-BFDD-4F8F-B4C5-C409F2E57F83}" type="datetimeFigureOut">
              <a:rPr lang="en-US" smtClean="0"/>
              <a:pPr/>
              <a:t>5/26/2009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9CC158F-2F56-4C8F-8691-1E7575EEE3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A8830082-BFDD-4F8F-B4C5-C409F2E57F83}" type="datetimeFigureOut">
              <a:rPr lang="en-US" smtClean="0"/>
              <a:pPr/>
              <a:t>5/26/2009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59CC158F-2F56-4C8F-8691-1E7575EEE3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A8830082-BFDD-4F8F-B4C5-C409F2E57F83}" type="datetimeFigureOut">
              <a:rPr lang="en-US" smtClean="0"/>
              <a:pPr/>
              <a:t>5/26/2009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59CC158F-2F56-4C8F-8691-1E7575EEE3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A8830082-BFDD-4F8F-B4C5-C409F2E57F83}" type="datetimeFigureOut">
              <a:rPr lang="en-US" smtClean="0"/>
              <a:pPr/>
              <a:t>5/26/2009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9CC158F-2F56-4C8F-8691-1E7575EEE32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 Routine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</a:t>
            </a:r>
            <a:r>
              <a:rPr lang="en-US" dirty="0" err="1" smtClean="0"/>
              <a:t>Maddie</a:t>
            </a:r>
            <a:r>
              <a:rPr lang="en-US" dirty="0" smtClean="0"/>
              <a:t> </a:t>
            </a:r>
            <a:r>
              <a:rPr lang="en-US" dirty="0" err="1" smtClean="0"/>
              <a:t>Perlewitz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Après </a:t>
            </a:r>
            <a:r>
              <a:rPr lang="en-US" dirty="0" err="1" smtClean="0"/>
              <a:t>ça</a:t>
            </a:r>
            <a:r>
              <a:rPr lang="en-US" dirty="0" smtClean="0"/>
              <a:t>, </a:t>
            </a:r>
            <a:r>
              <a:rPr lang="en-US" dirty="0" err="1" smtClean="0"/>
              <a:t>j’ai</a:t>
            </a:r>
            <a:r>
              <a:rPr lang="en-US" dirty="0" smtClean="0"/>
              <a:t> </a:t>
            </a:r>
            <a:r>
              <a:rPr lang="en-US" dirty="0" err="1" smtClean="0"/>
              <a:t>telephoné</a:t>
            </a:r>
            <a:r>
              <a:rPr lang="en-US" dirty="0" smtClean="0"/>
              <a:t> Sara. </a:t>
            </a:r>
            <a:endParaRPr lang="en-US" dirty="0"/>
          </a:p>
        </p:txBody>
      </p:sp>
      <p:pic>
        <p:nvPicPr>
          <p:cNvPr id="4" name="Content Placeholder 3" descr="DSCN139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882775"/>
            <a:ext cx="60960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Aussi</a:t>
            </a:r>
            <a:r>
              <a:rPr lang="en-US" dirty="0" smtClean="0"/>
              <a:t>, </a:t>
            </a:r>
            <a:r>
              <a:rPr lang="en-US" dirty="0" err="1" smtClean="0"/>
              <a:t>J’ai</a:t>
            </a:r>
            <a:r>
              <a:rPr lang="en-US" dirty="0" smtClean="0"/>
              <a:t> </a:t>
            </a:r>
            <a:r>
              <a:rPr lang="en-US" dirty="0" err="1" smtClean="0"/>
              <a:t>ecouté</a:t>
            </a:r>
            <a:r>
              <a:rPr lang="en-US" dirty="0" smtClean="0"/>
              <a:t> la music</a:t>
            </a:r>
            <a:endParaRPr lang="en-US" dirty="0"/>
          </a:p>
        </p:txBody>
      </p:sp>
      <p:pic>
        <p:nvPicPr>
          <p:cNvPr id="4" name="Content Placeholder 3" descr="DSCN139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882775"/>
            <a:ext cx="60960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…et </a:t>
            </a:r>
            <a:r>
              <a:rPr lang="en-US" dirty="0" err="1" smtClean="0"/>
              <a:t>J’ai</a:t>
            </a:r>
            <a:r>
              <a:rPr lang="en-US" dirty="0" smtClean="0"/>
              <a:t> </a:t>
            </a:r>
            <a:r>
              <a:rPr lang="en-US" dirty="0" err="1" smtClean="0"/>
              <a:t>joué</a:t>
            </a:r>
            <a:r>
              <a:rPr lang="en-US" dirty="0" smtClean="0"/>
              <a:t> la guitar.</a:t>
            </a:r>
            <a:endParaRPr lang="en-US" dirty="0"/>
          </a:p>
        </p:txBody>
      </p:sp>
      <p:pic>
        <p:nvPicPr>
          <p:cNvPr id="6" name="Content Placeholder 5" descr="DSCN139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500" y="1882775"/>
            <a:ext cx="34290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Puis</a:t>
            </a:r>
            <a:r>
              <a:rPr lang="en-US" dirty="0" smtClean="0"/>
              <a:t>, </a:t>
            </a:r>
            <a:r>
              <a:rPr lang="en-US" dirty="0" err="1" smtClean="0"/>
              <a:t>j’ai</a:t>
            </a:r>
            <a:r>
              <a:rPr lang="en-US" dirty="0" smtClean="0"/>
              <a:t> </a:t>
            </a:r>
            <a:r>
              <a:rPr lang="en-US" dirty="0" err="1" smtClean="0"/>
              <a:t>mangé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pomme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6" name="Content Placeholder 5" descr="DSCN139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500" y="1882775"/>
            <a:ext cx="34290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Alors</a:t>
            </a:r>
            <a:r>
              <a:rPr lang="en-US" dirty="0" smtClean="0"/>
              <a:t>, </a:t>
            </a:r>
            <a:r>
              <a:rPr lang="en-US" dirty="0" err="1" smtClean="0"/>
              <a:t>j’ai</a:t>
            </a:r>
            <a:r>
              <a:rPr lang="en-US" smtClean="0"/>
              <a:t> fait </a:t>
            </a:r>
            <a:r>
              <a:rPr lang="en-US" dirty="0" smtClean="0"/>
              <a:t>du skate.</a:t>
            </a:r>
            <a:endParaRPr lang="en-US" dirty="0"/>
          </a:p>
        </p:txBody>
      </p:sp>
      <p:pic>
        <p:nvPicPr>
          <p:cNvPr id="4" name="Content Placeholder 3" descr="DSCN14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500" y="1882775"/>
            <a:ext cx="34290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J’ai</a:t>
            </a:r>
            <a:r>
              <a:rPr lang="en-US" dirty="0" smtClean="0"/>
              <a:t> fait du snowboard en plus. </a:t>
            </a:r>
            <a:endParaRPr lang="en-US" dirty="0"/>
          </a:p>
        </p:txBody>
      </p:sp>
      <p:pic>
        <p:nvPicPr>
          <p:cNvPr id="4" name="Content Placeholder 3" descr="DSCN14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882775"/>
            <a:ext cx="60960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Finalement</a:t>
            </a:r>
            <a:r>
              <a:rPr lang="en-US" dirty="0" smtClean="0"/>
              <a:t>, Je me </a:t>
            </a:r>
            <a:r>
              <a:rPr lang="en-US" dirty="0" err="1" smtClean="0"/>
              <a:t>suis</a:t>
            </a:r>
            <a:r>
              <a:rPr lang="en-US" dirty="0" smtClean="0"/>
              <a:t> </a:t>
            </a:r>
            <a:r>
              <a:rPr lang="en-US" dirty="0" err="1" smtClean="0"/>
              <a:t>reposée</a:t>
            </a:r>
            <a:r>
              <a:rPr lang="en-US" dirty="0" smtClean="0"/>
              <a:t>.  </a:t>
            </a:r>
            <a:endParaRPr lang="en-US" dirty="0"/>
          </a:p>
        </p:txBody>
      </p:sp>
      <p:pic>
        <p:nvPicPr>
          <p:cNvPr id="4" name="Content Placeholder 3" descr="DSCN14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500" y="1882775"/>
            <a:ext cx="34290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 me </a:t>
            </a:r>
            <a:r>
              <a:rPr lang="en-US" dirty="0" err="1" smtClean="0"/>
              <a:t>suis</a:t>
            </a:r>
            <a:r>
              <a:rPr lang="en-US" dirty="0" smtClean="0"/>
              <a:t> </a:t>
            </a:r>
            <a:r>
              <a:rPr lang="en-US" dirty="0" err="1" smtClean="0"/>
              <a:t>levée</a:t>
            </a:r>
            <a:r>
              <a:rPr lang="en-US" dirty="0" smtClean="0"/>
              <a:t>  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à 6h.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Content Placeholder 3" descr="DSCN139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500" y="1882775"/>
            <a:ext cx="34290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Je me </a:t>
            </a:r>
            <a:r>
              <a:rPr lang="en-US" dirty="0" err="1" smtClean="0"/>
              <a:t>suis</a:t>
            </a:r>
            <a:r>
              <a:rPr lang="en-US" dirty="0" smtClean="0"/>
              <a:t>  </a:t>
            </a:r>
            <a:r>
              <a:rPr lang="en-US" dirty="0" err="1" smtClean="0"/>
              <a:t>brossée</a:t>
            </a:r>
            <a:r>
              <a:rPr lang="en-US" dirty="0" smtClean="0"/>
              <a:t> les dents avec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brossée</a:t>
            </a:r>
            <a:r>
              <a:rPr lang="en-US" dirty="0" smtClean="0"/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à dents. </a:t>
            </a:r>
            <a:endParaRPr lang="en-US" dirty="0"/>
          </a:p>
        </p:txBody>
      </p:sp>
      <p:pic>
        <p:nvPicPr>
          <p:cNvPr id="4" name="Content Placeholder 3" descr="DSCN138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2019300" y="2552700"/>
            <a:ext cx="4572000" cy="3429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Je me </a:t>
            </a:r>
            <a:r>
              <a:rPr lang="en-US" dirty="0" err="1" smtClean="0"/>
              <a:t>suis</a:t>
            </a:r>
            <a:r>
              <a:rPr lang="en-US" dirty="0" smtClean="0"/>
              <a:t> </a:t>
            </a:r>
            <a:r>
              <a:rPr lang="en-US" dirty="0" err="1" smtClean="0"/>
              <a:t>brossée</a:t>
            </a:r>
            <a:r>
              <a:rPr lang="en-US" dirty="0" smtClean="0"/>
              <a:t> les </a:t>
            </a:r>
            <a:r>
              <a:rPr lang="en-US" dirty="0" err="1" smtClean="0"/>
              <a:t>cheveux</a:t>
            </a:r>
            <a:r>
              <a:rPr lang="en-US" dirty="0" smtClean="0"/>
              <a:t> avec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brossée</a:t>
            </a:r>
            <a:r>
              <a:rPr lang="en-US" dirty="0" smtClean="0"/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à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cheveux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dirty="0"/>
          </a:p>
        </p:txBody>
      </p:sp>
      <p:pic>
        <p:nvPicPr>
          <p:cNvPr id="4" name="Content Placeholder 3" descr="DSCN138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2422128" y="2607072"/>
            <a:ext cx="4397375" cy="329803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Je me </a:t>
            </a:r>
            <a:r>
              <a:rPr lang="en-US" dirty="0" err="1" smtClean="0"/>
              <a:t>suis</a:t>
            </a:r>
            <a:r>
              <a:rPr lang="en-US" dirty="0" smtClean="0"/>
              <a:t> </a:t>
            </a:r>
            <a:r>
              <a:rPr lang="en-US" dirty="0" err="1" smtClean="0"/>
              <a:t>lavée</a:t>
            </a:r>
            <a:r>
              <a:rPr lang="en-US" dirty="0" smtClean="0"/>
              <a:t> les </a:t>
            </a:r>
            <a:r>
              <a:rPr lang="en-US" dirty="0" err="1" smtClean="0"/>
              <a:t>cheveux</a:t>
            </a:r>
            <a:r>
              <a:rPr lang="en-US" dirty="0" smtClean="0"/>
              <a:t> avec du shampooing Herbal Essences. </a:t>
            </a:r>
            <a:endParaRPr lang="en-US" dirty="0"/>
          </a:p>
        </p:txBody>
      </p:sp>
      <p:pic>
        <p:nvPicPr>
          <p:cNvPr id="4" name="Content Placeholder 3" descr="DSCN138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2070100" y="2501900"/>
            <a:ext cx="4775200" cy="3581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Aussi</a:t>
            </a:r>
            <a:r>
              <a:rPr lang="en-US" dirty="0" smtClean="0"/>
              <a:t>, </a:t>
            </a:r>
            <a:r>
              <a:rPr lang="en-US" dirty="0" err="1" smtClean="0"/>
              <a:t>j’ai</a:t>
            </a:r>
            <a:r>
              <a:rPr lang="en-US" dirty="0" smtClean="0"/>
              <a:t> </a:t>
            </a:r>
            <a:r>
              <a:rPr lang="en-US" dirty="0" err="1" smtClean="0"/>
              <a:t>mis</a:t>
            </a:r>
            <a:r>
              <a:rPr lang="en-US" dirty="0" smtClean="0"/>
              <a:t> </a:t>
            </a:r>
            <a:r>
              <a:rPr lang="en-US" dirty="0" err="1" smtClean="0"/>
              <a:t>mes</a:t>
            </a:r>
            <a:r>
              <a:rPr lang="en-US" dirty="0" smtClean="0"/>
              <a:t> lunettes.</a:t>
            </a:r>
            <a:endParaRPr lang="en-US" dirty="0"/>
          </a:p>
        </p:txBody>
      </p:sp>
      <p:pic>
        <p:nvPicPr>
          <p:cNvPr id="4" name="Content Placeholder 3" descr="DSCN138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500" y="1882775"/>
            <a:ext cx="34290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Après, je me </a:t>
            </a:r>
            <a:r>
              <a:rPr lang="en-US" dirty="0" err="1" smtClean="0"/>
              <a:t>suis</a:t>
            </a:r>
            <a:r>
              <a:rPr lang="en-US" dirty="0" smtClean="0"/>
              <a:t> </a:t>
            </a:r>
            <a:r>
              <a:rPr lang="en-US" dirty="0" err="1" smtClean="0"/>
              <a:t>maquillée</a:t>
            </a:r>
            <a:r>
              <a:rPr lang="en-US" dirty="0" smtClean="0"/>
              <a:t>.  </a:t>
            </a:r>
            <a:endParaRPr lang="en-US" dirty="0"/>
          </a:p>
        </p:txBody>
      </p:sp>
      <p:pic>
        <p:nvPicPr>
          <p:cNvPr id="4" name="Content Placeholder 3" descr="DSCN139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882775"/>
            <a:ext cx="60960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Ensuite</a:t>
            </a:r>
            <a:r>
              <a:rPr lang="en-US" dirty="0" smtClean="0"/>
              <a:t>, je me </a:t>
            </a:r>
            <a:r>
              <a:rPr lang="en-US" dirty="0" err="1" smtClean="0"/>
              <a:t>suis</a:t>
            </a:r>
            <a:r>
              <a:rPr lang="en-US" dirty="0" smtClean="0"/>
              <a:t> </a:t>
            </a:r>
            <a:r>
              <a:rPr lang="en-US" dirty="0" err="1" smtClean="0"/>
              <a:t>habillée</a:t>
            </a:r>
            <a:r>
              <a:rPr lang="en-US" dirty="0" smtClean="0"/>
              <a:t>. </a:t>
            </a:r>
            <a:r>
              <a:rPr lang="en-US" dirty="0" err="1" smtClean="0"/>
              <a:t>J’ai</a:t>
            </a:r>
            <a:r>
              <a:rPr lang="en-US" dirty="0" smtClean="0"/>
              <a:t> </a:t>
            </a:r>
            <a:r>
              <a:rPr lang="en-US" dirty="0" err="1" smtClean="0"/>
              <a:t>mis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tee-shirt rouge et un </a:t>
            </a:r>
            <a:r>
              <a:rPr lang="en-US" dirty="0" err="1" smtClean="0"/>
              <a:t>pantalon</a:t>
            </a:r>
            <a:r>
              <a:rPr lang="en-US" dirty="0" smtClean="0"/>
              <a:t> noire. </a:t>
            </a:r>
            <a:endParaRPr lang="en-US" dirty="0"/>
          </a:p>
        </p:txBody>
      </p:sp>
      <p:pic>
        <p:nvPicPr>
          <p:cNvPr id="4" name="Content Placeholder 3" descr="DSCN138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500" y="1882775"/>
            <a:ext cx="34290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Alors</a:t>
            </a:r>
            <a:r>
              <a:rPr lang="en-US" dirty="0" smtClean="0"/>
              <a:t>, </a:t>
            </a:r>
            <a:r>
              <a:rPr lang="en-US" dirty="0" err="1" smtClean="0"/>
              <a:t>j’ai</a:t>
            </a:r>
            <a:r>
              <a:rPr lang="en-US" dirty="0" smtClean="0"/>
              <a:t> surf le net. </a:t>
            </a:r>
            <a:endParaRPr lang="en-US" dirty="0"/>
          </a:p>
        </p:txBody>
      </p:sp>
      <p:pic>
        <p:nvPicPr>
          <p:cNvPr id="4" name="Content Placeholder 3" descr="DSCN139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500" y="1882775"/>
            <a:ext cx="34290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132</TotalTime>
  <Words>132</Words>
  <Application>Microsoft Office PowerPoint</Application>
  <PresentationFormat>On-screen Show (4:3)</PresentationFormat>
  <Paragraphs>17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Verve</vt:lpstr>
      <vt:lpstr>Ma Routine</vt:lpstr>
      <vt:lpstr>Je me suis levée  à 6h. </vt:lpstr>
      <vt:lpstr>Je me suis  brossée les dents avec une brossée à dents. </vt:lpstr>
      <vt:lpstr>Je me suis brossée les cheveux avec une brossée à cheveux.</vt:lpstr>
      <vt:lpstr>Je me suis lavée les cheveux avec du shampooing Herbal Essences. </vt:lpstr>
      <vt:lpstr>Aussi, j’ai mis mes lunettes.</vt:lpstr>
      <vt:lpstr>Après, je me suis maquillée.  </vt:lpstr>
      <vt:lpstr>Ensuite, je me suis habillée. J’ai mis une tee-shirt rouge et un pantalon noire. </vt:lpstr>
      <vt:lpstr>Alors, j’ai surf le net. </vt:lpstr>
      <vt:lpstr>Après ça, j’ai telephoné Sara. </vt:lpstr>
      <vt:lpstr>Aussi, J’ai ecouté la music</vt:lpstr>
      <vt:lpstr>…et J’ai joué la guitar.</vt:lpstr>
      <vt:lpstr>Puis, j’ai mangé une pomme.</vt:lpstr>
      <vt:lpstr>Alors, j’ai fait du skate.</vt:lpstr>
      <vt:lpstr>J’ai fait du snowboard en plus. </vt:lpstr>
      <vt:lpstr>Finalement, Je me suis reposée.  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 Routine</dc:title>
  <dc:creator>Owner</dc:creator>
  <cp:lastModifiedBy>nbarthenheier</cp:lastModifiedBy>
  <cp:revision>11</cp:revision>
  <dcterms:created xsi:type="dcterms:W3CDTF">2009-05-18T22:37:53Z</dcterms:created>
  <dcterms:modified xsi:type="dcterms:W3CDTF">2009-05-26T16:23:34Z</dcterms:modified>
</cp:coreProperties>
</file>